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</p:sldIdLst>
  <p:sldSz cx="6858000" cy="9144000" type="letter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710" autoAdjust="0"/>
    <p:restoredTop sz="94660"/>
  </p:normalViewPr>
  <p:slideViewPr>
    <p:cSldViewPr snapToGrid="0">
      <p:cViewPr varScale="1">
        <p:scale>
          <a:sx n="81" d="100"/>
          <a:sy n="81" d="100"/>
        </p:scale>
        <p:origin x="227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521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99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960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612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434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938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291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191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85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651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752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62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57">
            <a:extLst>
              <a:ext uri="{FF2B5EF4-FFF2-40B4-BE49-F238E27FC236}">
                <a16:creationId xmlns:a16="http://schemas.microsoft.com/office/drawing/2014/main" id="{53240715-73C6-497C-8851-99D68EAD6581}"/>
              </a:ext>
            </a:extLst>
          </p:cNvPr>
          <p:cNvSpPr txBox="1"/>
          <p:nvPr/>
        </p:nvSpPr>
        <p:spPr>
          <a:xfrm>
            <a:off x="145715" y="4910188"/>
            <a:ext cx="65338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6- source data 1.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Uncropped agarose gel images of PCR analyses presented in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Figures 6(A)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6(C)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1DD9FB1-2FF1-443B-A0D6-93F68E4A6680}"/>
              </a:ext>
            </a:extLst>
          </p:cNvPr>
          <p:cNvCxnSpPr>
            <a:cxnSpLocks/>
          </p:cNvCxnSpPr>
          <p:nvPr/>
        </p:nvCxnSpPr>
        <p:spPr bwMode="auto">
          <a:xfrm>
            <a:off x="862153" y="1694335"/>
            <a:ext cx="54864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E8C782B-23E3-4B79-896A-77E56FCE5DD3}"/>
              </a:ext>
            </a:extLst>
          </p:cNvPr>
          <p:cNvCxnSpPr>
            <a:cxnSpLocks/>
          </p:cNvCxnSpPr>
          <p:nvPr/>
        </p:nvCxnSpPr>
        <p:spPr bwMode="auto">
          <a:xfrm>
            <a:off x="862153" y="1927153"/>
            <a:ext cx="54864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icture 58" descr="A picture containing indoor&#10;&#10;Description automatically generated">
            <a:extLst>
              <a:ext uri="{FF2B5EF4-FFF2-40B4-BE49-F238E27FC236}">
                <a16:creationId xmlns:a16="http://schemas.microsoft.com/office/drawing/2014/main" id="{7C25FADC-7C46-45B2-8B4D-3A2ED868139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03" t="21209" r="24708" b="11693"/>
          <a:stretch/>
        </p:blipFill>
        <p:spPr>
          <a:xfrm>
            <a:off x="904951" y="828676"/>
            <a:ext cx="2322576" cy="1524000"/>
          </a:xfrm>
          <a:prstGeom prst="rect">
            <a:avLst/>
          </a:prstGeom>
        </p:spPr>
      </p:pic>
      <p:sp>
        <p:nvSpPr>
          <p:cNvPr id="62" name="TextBox 61">
            <a:extLst>
              <a:ext uri="{FF2B5EF4-FFF2-40B4-BE49-F238E27FC236}">
                <a16:creationId xmlns:a16="http://schemas.microsoft.com/office/drawing/2014/main" id="{D667472D-3ABA-43EB-A242-46E64749C832}"/>
              </a:ext>
            </a:extLst>
          </p:cNvPr>
          <p:cNvSpPr txBox="1"/>
          <p:nvPr/>
        </p:nvSpPr>
        <p:spPr>
          <a:xfrm>
            <a:off x="-6276" y="189386"/>
            <a:ext cx="15167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6(A)           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07DF38A-5E82-4987-92E6-6E8255083DA5}"/>
              </a:ext>
            </a:extLst>
          </p:cNvPr>
          <p:cNvSpPr txBox="1"/>
          <p:nvPr/>
        </p:nvSpPr>
        <p:spPr>
          <a:xfrm>
            <a:off x="-6276" y="2496234"/>
            <a:ext cx="14734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6(C)           </a:t>
            </a: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0B009233-4DC0-41F1-AE8B-9B6738193D45}"/>
              </a:ext>
            </a:extLst>
          </p:cNvPr>
          <p:cNvCxnSpPr>
            <a:cxnSpLocks/>
          </p:cNvCxnSpPr>
          <p:nvPr/>
        </p:nvCxnSpPr>
        <p:spPr bwMode="auto">
          <a:xfrm>
            <a:off x="862153" y="3896920"/>
            <a:ext cx="524468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83A1F15F-D193-4146-B22D-B83EA68FAF6A}"/>
              </a:ext>
            </a:extLst>
          </p:cNvPr>
          <p:cNvCxnSpPr>
            <a:cxnSpLocks/>
          </p:cNvCxnSpPr>
          <p:nvPr/>
        </p:nvCxnSpPr>
        <p:spPr bwMode="auto">
          <a:xfrm>
            <a:off x="862153" y="4098518"/>
            <a:ext cx="524468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A close up of a keyboard&#10;&#10;Description automatically generated with medium confidence">
            <a:extLst>
              <a:ext uri="{FF2B5EF4-FFF2-40B4-BE49-F238E27FC236}">
                <a16:creationId xmlns:a16="http://schemas.microsoft.com/office/drawing/2014/main" id="{29CB9330-CAEA-4AE3-8DF0-4B90FB94DD8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33" r="24950" b="28989"/>
          <a:stretch/>
        </p:blipFill>
        <p:spPr>
          <a:xfrm>
            <a:off x="904951" y="3167118"/>
            <a:ext cx="2322576" cy="1559187"/>
          </a:xfrm>
          <a:prstGeom prst="rect">
            <a:avLst/>
          </a:prstGeom>
        </p:spPr>
      </p:pic>
      <p:pic>
        <p:nvPicPr>
          <p:cNvPr id="27" name="Picture 26" descr="A picture containing indoor&#10;&#10;Description automatically generated">
            <a:extLst>
              <a:ext uri="{FF2B5EF4-FFF2-40B4-BE49-F238E27FC236}">
                <a16:creationId xmlns:a16="http://schemas.microsoft.com/office/drawing/2014/main" id="{3B951406-019A-9B3C-62B4-8A308F22321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03" t="21209" r="24708" b="11693"/>
          <a:stretch/>
        </p:blipFill>
        <p:spPr>
          <a:xfrm>
            <a:off x="3781501" y="828676"/>
            <a:ext cx="2322576" cy="1524000"/>
          </a:xfrm>
          <a:prstGeom prst="rect">
            <a:avLst/>
          </a:prstGeom>
        </p:spPr>
      </p:pic>
      <p:pic>
        <p:nvPicPr>
          <p:cNvPr id="28" name="Picture 27" descr="A close up of a keyboard&#10;&#10;Description automatically generated with medium confidence">
            <a:extLst>
              <a:ext uri="{FF2B5EF4-FFF2-40B4-BE49-F238E27FC236}">
                <a16:creationId xmlns:a16="http://schemas.microsoft.com/office/drawing/2014/main" id="{A40C3085-0588-AA6A-F49D-F1798455128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33" r="24950" b="28989"/>
          <a:stretch/>
        </p:blipFill>
        <p:spPr>
          <a:xfrm>
            <a:off x="3781501" y="3167118"/>
            <a:ext cx="2322576" cy="1559187"/>
          </a:xfrm>
          <a:prstGeom prst="rect">
            <a:avLst/>
          </a:prstGeom>
        </p:spPr>
      </p:pic>
      <p:sp>
        <p:nvSpPr>
          <p:cNvPr id="33" name="TextBox 74">
            <a:extLst>
              <a:ext uri="{FF2B5EF4-FFF2-40B4-BE49-F238E27FC236}">
                <a16:creationId xmlns:a16="http://schemas.microsoft.com/office/drawing/2014/main" id="{4424E540-FCDB-69E0-89FC-8CC59B7799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7240" y="3781902"/>
            <a:ext cx="360831" cy="246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</a:p>
        </p:txBody>
      </p:sp>
      <p:sp>
        <p:nvSpPr>
          <p:cNvPr id="34" name="TextBox 75">
            <a:extLst>
              <a:ext uri="{FF2B5EF4-FFF2-40B4-BE49-F238E27FC236}">
                <a16:creationId xmlns:a16="http://schemas.microsoft.com/office/drawing/2014/main" id="{0734A31A-29A4-D194-2066-C7BE916D24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6975" y="3977163"/>
            <a:ext cx="361096" cy="246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</a:p>
        </p:txBody>
      </p:sp>
      <p:sp>
        <p:nvSpPr>
          <p:cNvPr id="35" name="TextBox 74">
            <a:extLst>
              <a:ext uri="{FF2B5EF4-FFF2-40B4-BE49-F238E27FC236}">
                <a16:creationId xmlns:a16="http://schemas.microsoft.com/office/drawing/2014/main" id="{0D373AEA-FC0C-4021-A669-DB68101B13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7240" y="1571232"/>
            <a:ext cx="360831" cy="246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</a:p>
        </p:txBody>
      </p:sp>
      <p:sp>
        <p:nvSpPr>
          <p:cNvPr id="36" name="TextBox 75">
            <a:extLst>
              <a:ext uri="{FF2B5EF4-FFF2-40B4-BE49-F238E27FC236}">
                <a16:creationId xmlns:a16="http://schemas.microsoft.com/office/drawing/2014/main" id="{FB012413-79C7-3175-DAB6-49EC4D5EC0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6975" y="1804597"/>
            <a:ext cx="361096" cy="246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D8263B9B-56EE-6BE0-3B5F-2FE602B7E978}"/>
              </a:ext>
            </a:extLst>
          </p:cNvPr>
          <p:cNvGrpSpPr/>
          <p:nvPr/>
        </p:nvGrpSpPr>
        <p:grpSpPr>
          <a:xfrm>
            <a:off x="1167219" y="641582"/>
            <a:ext cx="2060308" cy="246222"/>
            <a:chOff x="491471" y="1101775"/>
            <a:chExt cx="2060308" cy="246222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F31C0164-CEC5-8527-1794-9576AD8CEA5D}"/>
                </a:ext>
              </a:extLst>
            </p:cNvPr>
            <p:cNvSpPr txBox="1"/>
            <p:nvPr/>
          </p:nvSpPr>
          <p:spPr>
            <a:xfrm>
              <a:off x="1491756" y="1101776"/>
              <a:ext cx="369012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5’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4585ACAB-12E1-E0DB-F6AE-A1D968F13AAC}"/>
                </a:ext>
              </a:extLst>
            </p:cNvPr>
            <p:cNvSpPr txBox="1"/>
            <p:nvPr/>
          </p:nvSpPr>
          <p:spPr>
            <a:xfrm>
              <a:off x="1737454" y="1101776"/>
              <a:ext cx="369012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3’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06786D62-2B04-D626-2466-3D1E722BA2DE}"/>
                </a:ext>
              </a:extLst>
            </p:cNvPr>
            <p:cNvSpPr txBox="1"/>
            <p:nvPr/>
          </p:nvSpPr>
          <p:spPr>
            <a:xfrm>
              <a:off x="2030780" y="1101776"/>
              <a:ext cx="284052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5’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16826CC-F97B-B40D-9BD4-2ED378FBD27A}"/>
                </a:ext>
              </a:extLst>
            </p:cNvPr>
            <p:cNvSpPr txBox="1"/>
            <p:nvPr/>
          </p:nvSpPr>
          <p:spPr>
            <a:xfrm>
              <a:off x="2267728" y="1101776"/>
              <a:ext cx="28405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3’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A0D37BDE-A916-2DAE-E238-A7DC58DE8F63}"/>
                </a:ext>
              </a:extLst>
            </p:cNvPr>
            <p:cNvSpPr txBox="1"/>
            <p:nvPr/>
          </p:nvSpPr>
          <p:spPr>
            <a:xfrm>
              <a:off x="491471" y="1101775"/>
              <a:ext cx="3690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5’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BBA3675-FAA9-D40B-A65A-0FF18C7A9217}"/>
                </a:ext>
              </a:extLst>
            </p:cNvPr>
            <p:cNvSpPr txBox="1"/>
            <p:nvPr/>
          </p:nvSpPr>
          <p:spPr>
            <a:xfrm>
              <a:off x="732407" y="1101775"/>
              <a:ext cx="3690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3’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4A97138-744F-D26B-3D48-1B6D5D5F0121}"/>
                </a:ext>
              </a:extLst>
            </p:cNvPr>
            <p:cNvSpPr txBox="1"/>
            <p:nvPr/>
          </p:nvSpPr>
          <p:spPr>
            <a:xfrm>
              <a:off x="1030497" y="1101775"/>
              <a:ext cx="28405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5’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71D499BC-4034-667C-3EC3-C66932F23730}"/>
                </a:ext>
              </a:extLst>
            </p:cNvPr>
            <p:cNvSpPr txBox="1"/>
            <p:nvPr/>
          </p:nvSpPr>
          <p:spPr>
            <a:xfrm>
              <a:off x="1267443" y="1101775"/>
              <a:ext cx="29999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3’</a:t>
              </a:r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EBA31CB4-070E-A470-8F5C-08FD1EBF24B2}"/>
              </a:ext>
            </a:extLst>
          </p:cNvPr>
          <p:cNvSpPr txBox="1"/>
          <p:nvPr/>
        </p:nvSpPr>
        <p:spPr>
          <a:xfrm>
            <a:off x="618753" y="641582"/>
            <a:ext cx="3193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kb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F1B4F16-6503-1B1B-5F45-C8E170BC1884}"/>
              </a:ext>
            </a:extLst>
          </p:cNvPr>
          <p:cNvSpPr txBox="1"/>
          <p:nvPr/>
        </p:nvSpPr>
        <p:spPr>
          <a:xfrm>
            <a:off x="1336098" y="362642"/>
            <a:ext cx="7575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bsmnmA</a:t>
            </a:r>
            <a:r>
              <a:rPr lang="en-US" sz="10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US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57DE2EA-F49D-A4FF-F65C-5D645CF29A4C}"/>
              </a:ext>
            </a:extLst>
          </p:cNvPr>
          <p:cNvSpPr txBox="1"/>
          <p:nvPr/>
        </p:nvSpPr>
        <p:spPr>
          <a:xfrm>
            <a:off x="1376134" y="482454"/>
            <a:ext cx="6774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∆</a:t>
            </a:r>
            <a:r>
              <a:rPr lang="en-US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mnmA</a:t>
            </a:r>
            <a:endParaRPr lang="en-US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936D428-AC8A-6E93-38A2-2CB0903AA3F6}"/>
              </a:ext>
            </a:extLst>
          </p:cNvPr>
          <p:cNvSpPr txBox="1"/>
          <p:nvPr/>
        </p:nvSpPr>
        <p:spPr>
          <a:xfrm>
            <a:off x="2367586" y="482454"/>
            <a:ext cx="6986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parental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48607A3C-9262-8668-A2AD-AFBE5B5F1B36}"/>
              </a:ext>
            </a:extLst>
          </p:cNvPr>
          <p:cNvCxnSpPr>
            <a:cxnSpLocks/>
          </p:cNvCxnSpPr>
          <p:nvPr/>
        </p:nvCxnSpPr>
        <p:spPr>
          <a:xfrm>
            <a:off x="1257668" y="684846"/>
            <a:ext cx="9144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8CAE4DD9-C528-6651-0791-9649BAAC9F6D}"/>
              </a:ext>
            </a:extLst>
          </p:cNvPr>
          <p:cNvCxnSpPr>
            <a:cxnSpLocks/>
          </p:cNvCxnSpPr>
          <p:nvPr/>
        </p:nvCxnSpPr>
        <p:spPr>
          <a:xfrm>
            <a:off x="2259688" y="684846"/>
            <a:ext cx="9144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3D538A5F-C7C6-1E2E-565F-3E9F92CEB2B0}"/>
              </a:ext>
            </a:extLst>
          </p:cNvPr>
          <p:cNvSpPr txBox="1"/>
          <p:nvPr/>
        </p:nvSpPr>
        <p:spPr>
          <a:xfrm>
            <a:off x="1272298" y="2980661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77187C1-7944-ECD2-98B1-61735FBF27F3}"/>
              </a:ext>
            </a:extLst>
          </p:cNvPr>
          <p:cNvSpPr txBox="1"/>
          <p:nvPr/>
        </p:nvSpPr>
        <p:spPr>
          <a:xfrm>
            <a:off x="618753" y="2980661"/>
            <a:ext cx="3193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kb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357EC09-1211-89D5-1146-043F3E131D54}"/>
              </a:ext>
            </a:extLst>
          </p:cNvPr>
          <p:cNvSpPr txBox="1"/>
          <p:nvPr/>
        </p:nvSpPr>
        <p:spPr>
          <a:xfrm>
            <a:off x="1344966" y="2814264"/>
            <a:ext cx="6999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∆</a:t>
            </a:r>
            <a:r>
              <a:rPr lang="en-US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mnmA</a:t>
            </a:r>
            <a:endParaRPr lang="en-US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1829F61-F146-9F90-2674-D79C4F35C9EC}"/>
              </a:ext>
            </a:extLst>
          </p:cNvPr>
          <p:cNvSpPr txBox="1"/>
          <p:nvPr/>
        </p:nvSpPr>
        <p:spPr>
          <a:xfrm>
            <a:off x="2281200" y="2814264"/>
            <a:ext cx="6524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parental</a:t>
            </a: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3E3F3FB7-20F9-F056-3353-BE9795018577}"/>
              </a:ext>
            </a:extLst>
          </p:cNvPr>
          <p:cNvCxnSpPr>
            <a:cxnSpLocks/>
          </p:cNvCxnSpPr>
          <p:nvPr/>
        </p:nvCxnSpPr>
        <p:spPr>
          <a:xfrm>
            <a:off x="1283457" y="3020089"/>
            <a:ext cx="82296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E5FBC778-94E1-2FA2-4E26-D6B809136E2D}"/>
              </a:ext>
            </a:extLst>
          </p:cNvPr>
          <p:cNvCxnSpPr>
            <a:cxnSpLocks/>
          </p:cNvCxnSpPr>
          <p:nvPr/>
        </p:nvCxnSpPr>
        <p:spPr>
          <a:xfrm>
            <a:off x="2195947" y="3020089"/>
            <a:ext cx="82296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76BB4EC0-02C8-1518-FEC3-D0AEF9C6A46C}"/>
              </a:ext>
            </a:extLst>
          </p:cNvPr>
          <p:cNvSpPr txBox="1"/>
          <p:nvPr/>
        </p:nvSpPr>
        <p:spPr>
          <a:xfrm>
            <a:off x="2147553" y="2980661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DD8B348-294D-0975-EB10-27AE8311963B}"/>
              </a:ext>
            </a:extLst>
          </p:cNvPr>
          <p:cNvSpPr txBox="1"/>
          <p:nvPr/>
        </p:nvSpPr>
        <p:spPr>
          <a:xfrm>
            <a:off x="2448817" y="2980661"/>
            <a:ext cx="2696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3253EC8-EFA0-2BAF-D329-F41BFEDD5E02}"/>
              </a:ext>
            </a:extLst>
          </p:cNvPr>
          <p:cNvSpPr txBox="1"/>
          <p:nvPr/>
        </p:nvSpPr>
        <p:spPr>
          <a:xfrm>
            <a:off x="2750081" y="2980661"/>
            <a:ext cx="2920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368D1CD-DDE2-7AD9-4AF9-0B1D5A9D46D9}"/>
              </a:ext>
            </a:extLst>
          </p:cNvPr>
          <p:cNvSpPr txBox="1"/>
          <p:nvPr/>
        </p:nvSpPr>
        <p:spPr>
          <a:xfrm>
            <a:off x="1552194" y="2980661"/>
            <a:ext cx="2696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6593962-D3C5-175B-5AAB-366E011752EB}"/>
              </a:ext>
            </a:extLst>
          </p:cNvPr>
          <p:cNvSpPr txBox="1"/>
          <p:nvPr/>
        </p:nvSpPr>
        <p:spPr>
          <a:xfrm>
            <a:off x="1848225" y="2980661"/>
            <a:ext cx="2920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AB7C306D-3AC6-4A82-E08B-BEDF1526D26D}"/>
              </a:ext>
            </a:extLst>
          </p:cNvPr>
          <p:cNvSpPr txBox="1"/>
          <p:nvPr/>
        </p:nvSpPr>
        <p:spPr>
          <a:xfrm>
            <a:off x="1316167" y="2693957"/>
            <a:ext cx="7882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bsmnmA</a:t>
            </a:r>
            <a:r>
              <a:rPr lang="en-US" sz="12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5454365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2923</TotalTime>
  <Words>77</Words>
  <Application>Microsoft Office PowerPoint</Application>
  <PresentationFormat>Letter Paper (8.5x11 in)</PresentationFormat>
  <Paragraphs>29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AEM Rubayet Elahi</dc:creator>
  <cp:lastModifiedBy>Rubayet Elahi</cp:lastModifiedBy>
  <cp:revision>72</cp:revision>
  <cp:lastPrinted>2023-03-27T05:05:04Z</cp:lastPrinted>
  <dcterms:created xsi:type="dcterms:W3CDTF">2022-07-12T04:12:26Z</dcterms:created>
  <dcterms:modified xsi:type="dcterms:W3CDTF">2023-04-13T02:27:26Z</dcterms:modified>
</cp:coreProperties>
</file>